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5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87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A9969-EA4F-4F1E-89E2-2FAB85B0C30C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B1D3B-4686-476C-B908-F710D8EF1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689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8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56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79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3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96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97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15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59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81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20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8627-F7D7-4F66-BE3A-BAB0F8C48544}" type="datetimeFigureOut">
              <a:rPr lang="fr-FR" smtClean="0"/>
              <a:t>12/02/2020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EDB8A-F364-496C-B8ED-56940FC873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73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7FC97C4-FE24-4A35-9E22-265FDC1CA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7" y="1700049"/>
            <a:ext cx="3905396" cy="894051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EBEE0E26-19B1-46B7-B8E7-A6FC51DC72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851" y="9153881"/>
            <a:ext cx="1289654" cy="1267225"/>
          </a:xfrm>
          <a:prstGeom prst="rect">
            <a:avLst/>
          </a:prstGeom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1C2B6ECE-9FF8-43EF-ABCE-D431FCF61355}"/>
              </a:ext>
            </a:extLst>
          </p:cNvPr>
          <p:cNvSpPr/>
          <p:nvPr/>
        </p:nvSpPr>
        <p:spPr>
          <a:xfrm>
            <a:off x="1290086" y="240631"/>
            <a:ext cx="4979502" cy="1459418"/>
          </a:xfrm>
          <a:prstGeom prst="rect">
            <a:avLst/>
          </a:prstGeom>
          <a:solidFill>
            <a:srgbClr val="000000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0" i="0" u="none" strike="noStrike" kern="0" cap="none" spc="0" baseline="0" dirty="0">
                <a:solidFill>
                  <a:srgbClr val="FFFFFF"/>
                </a:solidFill>
                <a:uFillTx/>
                <a:latin typeface="Calibri"/>
              </a:rPr>
              <a:t>- </a:t>
            </a:r>
            <a:r>
              <a:rPr lang="fr-FR" sz="3200" kern="0" dirty="0">
                <a:solidFill>
                  <a:srgbClr val="FFFFFF"/>
                </a:solidFill>
                <a:latin typeface="Calibri"/>
              </a:rPr>
              <a:t>JOURNEE EXCLUSIVE LPG</a:t>
            </a:r>
            <a:r>
              <a:rPr lang="fr-FR" sz="3200" b="0" i="0" u="none" strike="noStrike" kern="0" cap="none" spc="0" baseline="0" dirty="0">
                <a:solidFill>
                  <a:srgbClr val="FFFFFF"/>
                </a:solidFill>
                <a:uFillTx/>
                <a:latin typeface="Calibri"/>
              </a:rPr>
              <a:t> - </a:t>
            </a: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u="none" strike="noStrike" kern="0" cap="none" spc="0" baseline="0" dirty="0">
                <a:solidFill>
                  <a:srgbClr val="FFFFFF"/>
                </a:solidFill>
                <a:uFillTx/>
                <a:latin typeface="Calibri"/>
              </a:rPr>
              <a:t>LE 10</a:t>
            </a:r>
            <a:r>
              <a:rPr lang="fr-FR" sz="2800" kern="0" dirty="0">
                <a:solidFill>
                  <a:srgbClr val="FFFFFF"/>
                </a:solidFill>
                <a:latin typeface="Calibri"/>
              </a:rPr>
              <a:t> MARS 2020</a:t>
            </a:r>
            <a:endParaRPr lang="fr-FR" sz="2800" u="none" strike="noStrike" kern="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7AF8E8E-ECF2-409F-A798-06D43294A2F5}"/>
              </a:ext>
            </a:extLst>
          </p:cNvPr>
          <p:cNvSpPr txBox="1"/>
          <p:nvPr/>
        </p:nvSpPr>
        <p:spPr>
          <a:xfrm>
            <a:off x="3329351" y="2919470"/>
            <a:ext cx="408062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INCRIVEZ-VOUS!</a:t>
            </a:r>
          </a:p>
          <a:p>
            <a:pPr algn="ctr"/>
            <a:r>
              <a:rPr lang="fr-FR" sz="2000" dirty="0"/>
              <a:t>Venez découvrir la nouvelle génération </a:t>
            </a:r>
            <a:r>
              <a:rPr lang="fr-FR" sz="2000" dirty="0" err="1"/>
              <a:t>Cellu</a:t>
            </a:r>
            <a:r>
              <a:rPr lang="fr-FR" sz="2000" dirty="0"/>
              <a:t> M6 Visage et Corps.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2A3B886-9BC1-453F-8E94-58F7C977E337}"/>
              </a:ext>
            </a:extLst>
          </p:cNvPr>
          <p:cNvSpPr txBox="1"/>
          <p:nvPr/>
        </p:nvSpPr>
        <p:spPr>
          <a:xfrm>
            <a:off x="3457387" y="4955913"/>
            <a:ext cx="36335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DES SURPRISES EXCEPTIONNELLES</a:t>
            </a:r>
          </a:p>
          <a:p>
            <a:pPr algn="ctr"/>
            <a:r>
              <a:rPr lang="fr-FR" dirty="0"/>
              <a:t> </a:t>
            </a:r>
            <a:r>
              <a:rPr lang="fr-FR" sz="2000" dirty="0"/>
              <a:t>tout au long de la journée.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E2D74EB-2B09-46A1-A18C-2B9409D0D4B3}"/>
              </a:ext>
            </a:extLst>
          </p:cNvPr>
          <p:cNvSpPr txBox="1"/>
          <p:nvPr/>
        </p:nvSpPr>
        <p:spPr>
          <a:xfrm>
            <a:off x="3457387" y="6496717"/>
            <a:ext cx="37065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Nombre de places limitées à quelques chanceuses…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02FC2DC-9973-4DD9-BEDC-D794922438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8485" y="7776666"/>
            <a:ext cx="1496515" cy="267451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24AD970-FF9A-4B61-938D-5B5C7E5E14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656248">
            <a:off x="5403972" y="86116"/>
            <a:ext cx="1731233" cy="250806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999431F-502B-4DD8-98C2-EC39E5AA47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410940">
            <a:off x="5020192" y="8057332"/>
            <a:ext cx="1336340" cy="171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5068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9522</TotalTime>
  <Words>41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LPG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RAY Anais</dc:creator>
  <cp:lastModifiedBy>Contact</cp:lastModifiedBy>
  <cp:revision>125</cp:revision>
  <cp:lastPrinted>2020-02-12T16:55:37Z</cp:lastPrinted>
  <dcterms:created xsi:type="dcterms:W3CDTF">2017-09-14T17:00:31Z</dcterms:created>
  <dcterms:modified xsi:type="dcterms:W3CDTF">2020-02-12T17:00:04Z</dcterms:modified>
</cp:coreProperties>
</file>