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75" r:id="rId2"/>
  </p:sldIdLst>
  <p:sldSz cx="7559675" cy="1069181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459" autoAdjust="0"/>
    <p:restoredTop sz="94660"/>
  </p:normalViewPr>
  <p:slideViewPr>
    <p:cSldViewPr snapToGrid="0">
      <p:cViewPr varScale="1">
        <p:scale>
          <a:sx n="74" d="100"/>
          <a:sy n="74" d="100"/>
        </p:scale>
        <p:origin x="2874" y="27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C5A9969-EA4F-4F1E-89E2-2FAB85B0C30C}" type="datetimeFigureOut">
              <a:rPr lang="fr-FR" smtClean="0"/>
              <a:t>12/02/2020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2216150" y="1241425"/>
            <a:ext cx="236537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4B1D3B-4686-476C-B908-F710D8EF192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368927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6976" y="1749795"/>
            <a:ext cx="6425724" cy="3722335"/>
          </a:xfrm>
        </p:spPr>
        <p:txBody>
          <a:bodyPr anchor="b"/>
          <a:lstStyle>
            <a:lvl1pPr algn="ctr">
              <a:defRPr sz="496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984"/>
            </a:lvl1pPr>
            <a:lvl2pPr marL="377967" indent="0" algn="ctr">
              <a:buNone/>
              <a:defRPr sz="1653"/>
            </a:lvl2pPr>
            <a:lvl3pPr marL="755934" indent="0" algn="ctr">
              <a:buNone/>
              <a:defRPr sz="1488"/>
            </a:lvl3pPr>
            <a:lvl4pPr marL="1133902" indent="0" algn="ctr">
              <a:buNone/>
              <a:defRPr sz="1323"/>
            </a:lvl4pPr>
            <a:lvl5pPr marL="1511869" indent="0" algn="ctr">
              <a:buNone/>
              <a:defRPr sz="1323"/>
            </a:lvl5pPr>
            <a:lvl6pPr marL="1889836" indent="0" algn="ctr">
              <a:buNone/>
              <a:defRPr sz="1323"/>
            </a:lvl6pPr>
            <a:lvl7pPr marL="2267803" indent="0" algn="ctr">
              <a:buNone/>
              <a:defRPr sz="1323"/>
            </a:lvl7pPr>
            <a:lvl8pPr marL="2645771" indent="0" algn="ctr">
              <a:buNone/>
              <a:defRPr sz="1323"/>
            </a:lvl8pPr>
            <a:lvl9pPr marL="3023738" indent="0" algn="ctr">
              <a:buNone/>
              <a:defRPr sz="1323"/>
            </a:lvl9pPr>
          </a:lstStyle>
          <a:p>
            <a:r>
              <a:rPr lang="fr-FR"/>
              <a:t>Modifier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668627-F7D7-4F66-BE3A-BAB0F8C48544}" type="datetimeFigureOut">
              <a:rPr lang="fr-FR" smtClean="0"/>
              <a:t>12/02/2020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7EDB8A-F364-496C-B8ED-56940FC8738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06868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668627-F7D7-4F66-BE3A-BAB0F8C48544}" type="datetimeFigureOut">
              <a:rPr lang="fr-FR" smtClean="0"/>
              <a:t>12/02/2020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7EDB8A-F364-496C-B8ED-56940FC8738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975666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09893" y="569240"/>
            <a:ext cx="1630055" cy="9060817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728" y="569240"/>
            <a:ext cx="4795669" cy="9060817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668627-F7D7-4F66-BE3A-BAB0F8C48544}" type="datetimeFigureOut">
              <a:rPr lang="fr-FR" smtClean="0"/>
              <a:t>12/02/2020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7EDB8A-F364-496C-B8ED-56940FC8738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237948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668627-F7D7-4F66-BE3A-BAB0F8C48544}" type="datetimeFigureOut">
              <a:rPr lang="fr-FR" smtClean="0"/>
              <a:t>12/02/2020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7EDB8A-F364-496C-B8ED-56940FC8738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883162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791" y="2665532"/>
            <a:ext cx="6520220" cy="4447496"/>
          </a:xfrm>
        </p:spPr>
        <p:txBody>
          <a:bodyPr anchor="b"/>
          <a:lstStyle>
            <a:lvl1pPr>
              <a:defRPr sz="496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5791" y="7155103"/>
            <a:ext cx="6520220" cy="2338833"/>
          </a:xfrm>
        </p:spPr>
        <p:txBody>
          <a:bodyPr/>
          <a:lstStyle>
            <a:lvl1pPr marL="0" indent="0">
              <a:buNone/>
              <a:defRPr sz="1984">
                <a:solidFill>
                  <a:schemeClr val="tx1"/>
                </a:solidFill>
              </a:defRPr>
            </a:lvl1pPr>
            <a:lvl2pPr marL="377967" indent="0">
              <a:buNone/>
              <a:defRPr sz="1653">
                <a:solidFill>
                  <a:schemeClr val="tx1">
                    <a:tint val="75000"/>
                  </a:schemeClr>
                </a:solidFill>
              </a:defRPr>
            </a:lvl2pPr>
            <a:lvl3pPr marL="755934" indent="0">
              <a:buNone/>
              <a:defRPr sz="1488">
                <a:solidFill>
                  <a:schemeClr val="tx1">
                    <a:tint val="75000"/>
                  </a:schemeClr>
                </a:solidFill>
              </a:defRPr>
            </a:lvl3pPr>
            <a:lvl4pPr marL="1133902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4pPr>
            <a:lvl5pPr marL="1511869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5pPr>
            <a:lvl6pPr marL="1889836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6pPr>
            <a:lvl7pPr marL="2267803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7pPr>
            <a:lvl8pPr marL="2645771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8pPr>
            <a:lvl9pPr marL="3023738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668627-F7D7-4F66-BE3A-BAB0F8C48544}" type="datetimeFigureOut">
              <a:rPr lang="fr-FR" smtClean="0"/>
              <a:t>12/02/2020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7EDB8A-F364-496C-B8ED-56940FC8738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2834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9728" y="2846200"/>
            <a:ext cx="3212862" cy="6783857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27085" y="2846200"/>
            <a:ext cx="3212862" cy="6783857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668627-F7D7-4F66-BE3A-BAB0F8C48544}" type="datetimeFigureOut">
              <a:rPr lang="fr-FR" smtClean="0"/>
              <a:t>12/02/2020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7EDB8A-F364-496C-B8ED-56940FC8738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519614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569242"/>
            <a:ext cx="6520220" cy="2066590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0713" y="2620980"/>
            <a:ext cx="3198096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13" y="3905482"/>
            <a:ext cx="3198096" cy="5744375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27086" y="2620980"/>
            <a:ext cx="3213847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27086" y="3905482"/>
            <a:ext cx="3213847" cy="5744375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668627-F7D7-4F66-BE3A-BAB0F8C48544}" type="datetimeFigureOut">
              <a:rPr lang="fr-FR" smtClean="0"/>
              <a:t>12/02/2020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7EDB8A-F364-496C-B8ED-56940FC8738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169738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668627-F7D7-4F66-BE3A-BAB0F8C48544}" type="datetimeFigureOut">
              <a:rPr lang="fr-FR" smtClean="0"/>
              <a:t>12/02/2020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7EDB8A-F364-496C-B8ED-56940FC8738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611549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668627-F7D7-4F66-BE3A-BAB0F8C48544}" type="datetimeFigureOut">
              <a:rPr lang="fr-FR" smtClean="0"/>
              <a:t>12/02/2020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7EDB8A-F364-496C-B8ED-56940FC8738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285929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3847" y="1539425"/>
            <a:ext cx="3827085" cy="7598117"/>
          </a:xfrm>
        </p:spPr>
        <p:txBody>
          <a:bodyPr/>
          <a:lstStyle>
            <a:lvl1pPr>
              <a:defRPr sz="2645"/>
            </a:lvl1pPr>
            <a:lvl2pPr>
              <a:defRPr sz="2315"/>
            </a:lvl2pPr>
            <a:lvl3pPr>
              <a:defRPr sz="1984"/>
            </a:lvl3pPr>
            <a:lvl4pPr>
              <a:defRPr sz="1653"/>
            </a:lvl4pPr>
            <a:lvl5pPr>
              <a:defRPr sz="1653"/>
            </a:lvl5pPr>
            <a:lvl6pPr>
              <a:defRPr sz="1653"/>
            </a:lvl6pPr>
            <a:lvl7pPr>
              <a:defRPr sz="1653"/>
            </a:lvl7pPr>
            <a:lvl8pPr>
              <a:defRPr sz="1653"/>
            </a:lvl8pPr>
            <a:lvl9pPr>
              <a:defRPr sz="1653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668627-F7D7-4F66-BE3A-BAB0F8C48544}" type="datetimeFigureOut">
              <a:rPr lang="fr-FR" smtClean="0"/>
              <a:t>12/02/2020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7EDB8A-F364-496C-B8ED-56940FC8738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028111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13847" y="1539425"/>
            <a:ext cx="3827085" cy="7598117"/>
          </a:xfrm>
        </p:spPr>
        <p:txBody>
          <a:bodyPr anchor="t"/>
          <a:lstStyle>
            <a:lvl1pPr marL="0" indent="0">
              <a:buNone/>
              <a:defRPr sz="2645"/>
            </a:lvl1pPr>
            <a:lvl2pPr marL="377967" indent="0">
              <a:buNone/>
              <a:defRPr sz="2315"/>
            </a:lvl2pPr>
            <a:lvl3pPr marL="755934" indent="0">
              <a:buNone/>
              <a:defRPr sz="1984"/>
            </a:lvl3pPr>
            <a:lvl4pPr marL="1133902" indent="0">
              <a:buNone/>
              <a:defRPr sz="1653"/>
            </a:lvl4pPr>
            <a:lvl5pPr marL="1511869" indent="0">
              <a:buNone/>
              <a:defRPr sz="1653"/>
            </a:lvl5pPr>
            <a:lvl6pPr marL="1889836" indent="0">
              <a:buNone/>
              <a:defRPr sz="1653"/>
            </a:lvl6pPr>
            <a:lvl7pPr marL="2267803" indent="0">
              <a:buNone/>
              <a:defRPr sz="1653"/>
            </a:lvl7pPr>
            <a:lvl8pPr marL="2645771" indent="0">
              <a:buNone/>
              <a:defRPr sz="1653"/>
            </a:lvl8pPr>
            <a:lvl9pPr marL="3023738" indent="0">
              <a:buNone/>
              <a:defRPr sz="1653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668627-F7D7-4F66-BE3A-BAB0F8C48544}" type="datetimeFigureOut">
              <a:rPr lang="fr-FR" smtClean="0"/>
              <a:t>12/02/2020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7EDB8A-F364-496C-B8ED-56940FC8738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832072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728" y="2846200"/>
            <a:ext cx="6520220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668627-F7D7-4F66-BE3A-BAB0F8C48544}" type="datetimeFigureOut">
              <a:rPr lang="fr-FR" smtClean="0"/>
              <a:t>12/02/2020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7EDB8A-F364-496C-B8ED-56940FC8738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747315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55934" rtl="0" eaLnBrk="1" latinLnBrk="0" hangingPunct="1">
        <a:lnSpc>
          <a:spcPct val="90000"/>
        </a:lnSpc>
        <a:spcBef>
          <a:spcPct val="0"/>
        </a:spcBef>
        <a:buNone/>
        <a:defRPr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l" defTabSz="755934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>
            <a:extLst>
              <a:ext uri="{FF2B5EF4-FFF2-40B4-BE49-F238E27FC236}">
                <a16:creationId xmlns:a16="http://schemas.microsoft.com/office/drawing/2014/main" id="{E7FC97C4-FE24-4A35-9E22-265FDC1CAB4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347" y="1700049"/>
            <a:ext cx="3905396" cy="8940514"/>
          </a:xfrm>
          <a:prstGeom prst="rect">
            <a:avLst/>
          </a:prstGeom>
        </p:spPr>
      </p:pic>
      <p:pic>
        <p:nvPicPr>
          <p:cNvPr id="4" name="Image 3">
            <a:extLst>
              <a:ext uri="{FF2B5EF4-FFF2-40B4-BE49-F238E27FC236}">
                <a16:creationId xmlns:a16="http://schemas.microsoft.com/office/drawing/2014/main" id="{EBEE0E26-19B1-46B7-B8E7-A6FC51DC72F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39851" y="9153881"/>
            <a:ext cx="1289654" cy="1267225"/>
          </a:xfrm>
          <a:prstGeom prst="rect">
            <a:avLst/>
          </a:prstGeom>
        </p:spPr>
      </p:pic>
      <p:sp>
        <p:nvSpPr>
          <p:cNvPr id="5" name="Rectangle 5">
            <a:extLst>
              <a:ext uri="{FF2B5EF4-FFF2-40B4-BE49-F238E27FC236}">
                <a16:creationId xmlns:a16="http://schemas.microsoft.com/office/drawing/2014/main" id="{1C2B6ECE-9FF8-43EF-ABCE-D431FCF61355}"/>
              </a:ext>
            </a:extLst>
          </p:cNvPr>
          <p:cNvSpPr/>
          <p:nvPr/>
        </p:nvSpPr>
        <p:spPr>
          <a:xfrm>
            <a:off x="1290086" y="240631"/>
            <a:ext cx="4979502" cy="1459418"/>
          </a:xfrm>
          <a:prstGeom prst="rect">
            <a:avLst/>
          </a:prstGeom>
          <a:solidFill>
            <a:srgbClr val="000000"/>
          </a:solidFill>
          <a:ln w="12701" cap="flat">
            <a:solidFill>
              <a:srgbClr val="000000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3200" b="0" i="0" u="none" strike="noStrike" kern="0" cap="none" spc="0" baseline="0" dirty="0">
                <a:solidFill>
                  <a:srgbClr val="FFFFFF"/>
                </a:solidFill>
                <a:uFillTx/>
                <a:latin typeface="Calibri"/>
              </a:rPr>
              <a:t>- </a:t>
            </a:r>
            <a:r>
              <a:rPr lang="fr-FR" sz="3200" kern="0" dirty="0">
                <a:solidFill>
                  <a:srgbClr val="FFFFFF"/>
                </a:solidFill>
                <a:latin typeface="Calibri"/>
              </a:rPr>
              <a:t>JOURNEE EXCLUSIVE LPG</a:t>
            </a:r>
            <a:r>
              <a:rPr lang="fr-FR" sz="3200" b="0" i="0" u="none" strike="noStrike" kern="0" cap="none" spc="0" baseline="0" dirty="0">
                <a:solidFill>
                  <a:srgbClr val="FFFFFF"/>
                </a:solidFill>
                <a:uFillTx/>
                <a:latin typeface="Calibri"/>
              </a:rPr>
              <a:t> - </a:t>
            </a:r>
          </a:p>
          <a:p>
            <a:pPr marL="0" marR="0" lvl="0" indent="0" algn="ctr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2800" u="none" strike="noStrike" kern="0" cap="none" spc="0" baseline="0" dirty="0">
                <a:solidFill>
                  <a:srgbClr val="FFFFFF"/>
                </a:solidFill>
                <a:uFillTx/>
                <a:latin typeface="Calibri"/>
              </a:rPr>
              <a:t>LE 10</a:t>
            </a:r>
            <a:r>
              <a:rPr lang="fr-FR" sz="2800" kern="0" dirty="0">
                <a:solidFill>
                  <a:srgbClr val="FFFFFF"/>
                </a:solidFill>
                <a:latin typeface="Calibri"/>
              </a:rPr>
              <a:t> MARS 2020</a:t>
            </a:r>
            <a:endParaRPr lang="fr-FR" sz="2800" u="none" strike="noStrike" kern="0" cap="none" spc="0" baseline="0" dirty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17AF8E8E-ECF2-409F-A798-06D43294A2F5}"/>
              </a:ext>
            </a:extLst>
          </p:cNvPr>
          <p:cNvSpPr txBox="1"/>
          <p:nvPr/>
        </p:nvSpPr>
        <p:spPr>
          <a:xfrm>
            <a:off x="3329351" y="2919470"/>
            <a:ext cx="4080629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800" b="1" dirty="0"/>
              <a:t>INCRIVEZ-VOUS!</a:t>
            </a:r>
          </a:p>
          <a:p>
            <a:pPr algn="ctr"/>
            <a:r>
              <a:rPr lang="fr-FR" sz="2000" dirty="0"/>
              <a:t>Venez découvrir la nouvelle génération </a:t>
            </a:r>
            <a:r>
              <a:rPr lang="fr-FR" sz="2000" dirty="0" err="1"/>
              <a:t>Cellu</a:t>
            </a:r>
            <a:r>
              <a:rPr lang="fr-FR" sz="2000" dirty="0"/>
              <a:t> M6 Visage et Corps.</a:t>
            </a: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72A3B886-9BC1-453F-8E94-58F7C977E337}"/>
              </a:ext>
            </a:extLst>
          </p:cNvPr>
          <p:cNvSpPr txBox="1"/>
          <p:nvPr/>
        </p:nvSpPr>
        <p:spPr>
          <a:xfrm>
            <a:off x="3457387" y="4955913"/>
            <a:ext cx="3633537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800" b="1" dirty="0"/>
              <a:t>DES SURPRISES EXCEPTIONNELLES</a:t>
            </a:r>
          </a:p>
          <a:p>
            <a:pPr algn="ctr"/>
            <a:r>
              <a:rPr lang="fr-FR" dirty="0"/>
              <a:t> </a:t>
            </a:r>
            <a:r>
              <a:rPr lang="fr-FR" sz="2000" dirty="0"/>
              <a:t>tout au long de la journée.</a:t>
            </a:r>
            <a:endParaRPr lang="fr-FR" dirty="0"/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0E2D74EB-2B09-46A1-A18C-2B9409D0D4B3}"/>
              </a:ext>
            </a:extLst>
          </p:cNvPr>
          <p:cNvSpPr txBox="1"/>
          <p:nvPr/>
        </p:nvSpPr>
        <p:spPr>
          <a:xfrm>
            <a:off x="3457387" y="6496717"/>
            <a:ext cx="3706513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800" b="1" dirty="0"/>
              <a:t>Nombre de places limitées à quelques chanceuses…</a:t>
            </a:r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A02FC2DC-9973-4DD9-BEDC-D7949224389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18485" y="7776666"/>
            <a:ext cx="1496515" cy="2674516"/>
          </a:xfrm>
          <a:prstGeom prst="rect">
            <a:avLst/>
          </a:prstGeom>
        </p:spPr>
      </p:pic>
      <p:pic>
        <p:nvPicPr>
          <p:cNvPr id="10" name="Image 9">
            <a:extLst>
              <a:ext uri="{FF2B5EF4-FFF2-40B4-BE49-F238E27FC236}">
                <a16:creationId xmlns:a16="http://schemas.microsoft.com/office/drawing/2014/main" id="{524AD970-FF9A-4B61-938D-5B5C7E5E147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 rot="656248">
            <a:off x="5403972" y="86116"/>
            <a:ext cx="1731233" cy="2508069"/>
          </a:xfrm>
          <a:prstGeom prst="rect">
            <a:avLst/>
          </a:prstGeom>
        </p:spPr>
      </p:pic>
      <p:pic>
        <p:nvPicPr>
          <p:cNvPr id="11" name="Image 10">
            <a:extLst>
              <a:ext uri="{FF2B5EF4-FFF2-40B4-BE49-F238E27FC236}">
                <a16:creationId xmlns:a16="http://schemas.microsoft.com/office/drawing/2014/main" id="{0999431F-502B-4DD8-98C2-EC39E5AA4731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 rot="20410940">
            <a:off x="5020192" y="8057332"/>
            <a:ext cx="1336340" cy="17191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4506833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9522</TotalTime>
  <Words>41</Words>
  <Application>Microsoft Office PowerPoint</Application>
  <PresentationFormat>Personnalisé</PresentationFormat>
  <Paragraphs>7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Thème Office</vt:lpstr>
      <vt:lpstr>Présentation PowerPoint</vt:lpstr>
    </vt:vector>
  </TitlesOfParts>
  <Company>LPG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RAY Anais</dc:creator>
  <cp:lastModifiedBy>Contact</cp:lastModifiedBy>
  <cp:revision>125</cp:revision>
  <cp:lastPrinted>2020-02-12T16:55:37Z</cp:lastPrinted>
  <dcterms:created xsi:type="dcterms:W3CDTF">2017-09-14T17:00:31Z</dcterms:created>
  <dcterms:modified xsi:type="dcterms:W3CDTF">2020-02-12T17:00:04Z</dcterms:modified>
</cp:coreProperties>
</file>